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0"/>
    <p:restoredTop sz="94691"/>
  </p:normalViewPr>
  <p:slideViewPr>
    <p:cSldViewPr snapToGrid="0">
      <p:cViewPr varScale="1">
        <p:scale>
          <a:sx n="99" d="100"/>
          <a:sy n="99" d="100"/>
        </p:scale>
        <p:origin x="7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10/15/2024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E3EE7BD-BA60-409C-6506-6A60A6928D0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3563663" y="2575298"/>
            <a:ext cx="8478350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명사를 뒤에서 수식하는 </a:t>
            </a:r>
            <a:r>
              <a:rPr lang="ko-KR" altLang="en-US" sz="5400" b="1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endParaRPr lang="en-US" altLang="ko-Kore-KR" sz="5400" b="1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19" name="그림 18">
            <a:extLst>
              <a:ext uri="{FF2B5EF4-FFF2-40B4-BE49-F238E27FC236}">
                <a16:creationId xmlns:a16="http://schemas.microsoft.com/office/drawing/2014/main" id="{01A521B3-02E1-7AA2-CC03-EBB1CAC67E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6209" y="2715861"/>
            <a:ext cx="1511300" cy="736600"/>
          </a:xfrm>
          <a:prstGeom prst="rect">
            <a:avLst/>
          </a:prstGeom>
        </p:spPr>
      </p:pic>
      <p:pic>
        <p:nvPicPr>
          <p:cNvPr id="20" name="그림 19">
            <a:extLst>
              <a:ext uri="{FF2B5EF4-FFF2-40B4-BE49-F238E27FC236}">
                <a16:creationId xmlns:a16="http://schemas.microsoft.com/office/drawing/2014/main" id="{9F5665CB-4F33-E553-1D8C-72ADE7A30B2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1902377" y="2715861"/>
            <a:ext cx="1511300" cy="7366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868E9EF-7ED1-01FF-4E68-BF1BB1DE2E87}"/>
              </a:ext>
            </a:extLst>
          </p:cNvPr>
          <p:cNvSpPr txBox="1"/>
          <p:nvPr/>
        </p:nvSpPr>
        <p:spPr>
          <a:xfrm>
            <a:off x="1496209" y="2699441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1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69269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2520690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 err="1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현재분사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en-US" altLang="ko-KR" sz="3600" spc="-150" dirty="0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v-</a:t>
            </a:r>
            <a:r>
              <a:rPr lang="en-US" altLang="ko-KR" sz="3600" spc="-150" dirty="0" err="1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ing</a:t>
            </a:r>
            <a:r>
              <a:rPr lang="en-US" altLang="ko-KR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는 명사를 수식하는 역할을 하며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능동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하게 하는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또는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진행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(~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하고 있는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의 의미를 갖는다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현재분사가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단독으로 명사를 수식할 경우에는 명사 앞에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목적어나 </a:t>
            </a:r>
            <a:r>
              <a:rPr lang="ko-KR" altLang="en-US" sz="3000" spc="-150" dirty="0" err="1">
                <a:latin typeface="나눔고딕" panose="020D0604000000000000" pitchFamily="50" charset="-127"/>
                <a:ea typeface="나눔고딕" panose="020D0604000000000000" pitchFamily="50" charset="-127"/>
              </a:rPr>
              <a:t>수식어구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등이 와서 길어질 때는 명사 뒤에 위치한다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584775"/>
            <a:chOff x="1270480" y="602944"/>
            <a:chExt cx="7360975" cy="584775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명사를 뒤에서 수식하는 </a:t>
              </a:r>
              <a:r>
                <a:rPr lang="ko-KR" altLang="en-US" sz="3200" b="1" spc="-150" dirty="0" err="1">
                  <a:latin typeface="나눔고딕" panose="020D0604000000000000" pitchFamily="50" charset="-127"/>
                  <a:ea typeface="나눔고딕" panose="020D0604000000000000" pitchFamily="50" charset="-127"/>
                </a:rPr>
                <a:t>현재분사</a:t>
              </a:r>
              <a:endParaRPr lang="ko-Kore-KR" altLang="en-US" sz="32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1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boiling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soup smells delicious.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054213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Charlie pointed a big bird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flying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in the sky.</a:t>
            </a:r>
            <a:endParaRPr lang="en-US" altLang="ko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students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studying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in the library are very quiet.</a:t>
            </a:r>
            <a:endParaRPr lang="en-US" altLang="ko-Kore-KR" sz="3200" spc="-150" dirty="0"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mother picked up her (cry / crying) baby.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Who is the man (to dance / dancing) with my girlfriend?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DEC9333D-CA43-B5A9-3382-263F5706EE7B}"/>
              </a:ext>
            </a:extLst>
          </p:cNvPr>
          <p:cNvSpPr/>
          <p:nvPr/>
        </p:nvSpPr>
        <p:spPr>
          <a:xfrm>
            <a:off x="6377629" y="3961556"/>
            <a:ext cx="1465108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DEC9333D-CA43-B5A9-3382-263F5706EE7B}"/>
              </a:ext>
            </a:extLst>
          </p:cNvPr>
          <p:cNvSpPr/>
          <p:nvPr/>
        </p:nvSpPr>
        <p:spPr>
          <a:xfrm>
            <a:off x="7110183" y="1757055"/>
            <a:ext cx="1139792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Do you know the boy (swim / swimming) in the pool?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7669216" cy="522050"/>
            <a:chOff x="1262013" y="870287"/>
            <a:chExt cx="7669216" cy="522050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096000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문장의 괄호 안에서 알맞은 것을 고르시오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331417" cy="1551194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A man (carry / carrying) some luggage walked toward me.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4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DEC9333D-CA43-B5A9-3382-263F5706EE7B}"/>
              </a:ext>
            </a:extLst>
          </p:cNvPr>
          <p:cNvSpPr/>
          <p:nvPr/>
        </p:nvSpPr>
        <p:spPr>
          <a:xfrm>
            <a:off x="6726115" y="1774253"/>
            <a:ext cx="1925516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DEC9333D-CA43-B5A9-3382-263F5706EE7B}"/>
              </a:ext>
            </a:extLst>
          </p:cNvPr>
          <p:cNvSpPr/>
          <p:nvPr/>
        </p:nvSpPr>
        <p:spPr>
          <a:xfrm>
            <a:off x="4214721" y="3969828"/>
            <a:ext cx="1473901" cy="613078"/>
          </a:xfrm>
          <a:prstGeom prst="ellipse">
            <a:avLst/>
          </a:prstGeom>
          <a:noFill/>
          <a:ln w="28575">
            <a:solidFill>
              <a:srgbClr val="E4007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1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573</TotalTime>
  <Words>174</Words>
  <Application>Microsoft Office PowerPoint</Application>
  <PresentationFormat>와이드스크린</PresentationFormat>
  <Paragraphs>27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1" baseType="lpstr"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박서경</cp:lastModifiedBy>
  <cp:revision>31</cp:revision>
  <dcterms:created xsi:type="dcterms:W3CDTF">2024-07-02T00:56:12Z</dcterms:created>
  <dcterms:modified xsi:type="dcterms:W3CDTF">2024-10-15T01:42:06Z</dcterms:modified>
</cp:coreProperties>
</file>